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35" r:id="rId15"/>
    <p:sldId id="325" r:id="rId16"/>
    <p:sldId id="309" r:id="rId17"/>
    <p:sldId id="367" r:id="rId18"/>
    <p:sldId id="368" r:id="rId19"/>
    <p:sldId id="328" r:id="rId20"/>
    <p:sldId id="329" r:id="rId21"/>
    <p:sldId id="369" r:id="rId22"/>
    <p:sldId id="352" r:id="rId23"/>
    <p:sldId id="353" r:id="rId24"/>
    <p:sldId id="336" r:id="rId25"/>
    <p:sldId id="332" r:id="rId26"/>
    <p:sldId id="373" r:id="rId27"/>
    <p:sldId id="339" r:id="rId28"/>
    <p:sldId id="370" r:id="rId29"/>
    <p:sldId id="358" r:id="rId30"/>
    <p:sldId id="374" r:id="rId31"/>
    <p:sldId id="287" r:id="rId32"/>
    <p:sldId id="361" r:id="rId33"/>
    <p:sldId id="362" r:id="rId34"/>
    <p:sldId id="360" r:id="rId35"/>
    <p:sldId id="364" r:id="rId36"/>
    <p:sldId id="294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35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3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8" d="100"/>
          <a:sy n="108" d="100"/>
        </p:scale>
        <p:origin x="322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4DEB43-4AD9-9C13-E95D-27AA1A85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CC6534-4664-9C8A-F8A5-4EC04CC36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185330-0E8C-0086-AB0D-945D637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4A9729-0049-5776-7986-0AE968636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4132611B-A415-5B4C-C2B4-F8D1924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68894"/>
              </p:ext>
            </p:extLst>
          </p:nvPr>
        </p:nvGraphicFramePr>
        <p:xfrm>
          <a:off x="5600837" y="863712"/>
          <a:ext cx="3185701" cy="4137781"/>
        </p:xfrm>
        <a:graphic>
          <a:graphicData uri="http://schemas.openxmlformats.org/drawingml/2006/table">
            <a:tbl>
              <a:tblPr/>
              <a:tblGrid>
                <a:gridCol w="675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Neopixel Ring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51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TSL2561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A5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A4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51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Relay module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DHT11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51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물주기 모터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트랜지스터와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7" y="1370224"/>
            <a:ext cx="4993943" cy="4014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3AE1AF-4C9E-5A2F-7DC6-D0CA980BD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75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250DDD-3774-1CD0-0183-79F49CB30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AFC67F-145D-0B73-3D4E-F1A21CBD4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F2915E-5AB6-6CD8-64C3-E8943D202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1B6FC10-E8B1-8ABC-F65E-645105BB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957155-750C-A1DA-F77D-76110DF54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5538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9912A0-1C97-7079-6F99-68ED6491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C59620-2A7E-9183-D891-D4B055D15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9617C4-C706-AD3D-FABB-79379E27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F327F40-17BD-0065-1229-E8F0893A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D0FC91-6E61-9A55-D66F-A85EBB98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1760E3-63DD-8558-72DF-DD77483B4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EA1A17-52D9-0172-6FD5-AA022E480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31212"/>
            <a:ext cx="8407400" cy="36116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48E45B-C7B3-319C-8F3F-F186E58F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C9C0C35-7EBB-FAD0-D100-56DA60D7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5098C9-8EFA-757E-D45D-32B2AC0D8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348050-A08B-A1A0-113E-96DF24165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EF5200-CCC6-B366-F7F1-B649E5A71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9B17A8-0DB7-57DE-2E4F-46E0E81A1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4954434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1683AE-4481-0135-398B-AF13A986C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41FA1B-E6EE-DB31-E81D-5748B133B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6896AA-CD81-2915-14BC-A7F4B70E7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44ECC5-D165-F88F-C39F-DCFB1D6FB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AA7EB2-AFC5-DE48-FE66-895C0D939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78DA02-8E04-BF07-75D9-D2B0F3562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D3B169-7181-A523-F9C8-1CD0C0FD0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6EBCA4-195F-18C5-0131-B197D611F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56E70D-C33A-BBBC-0B65-B9C201422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65E45D-62B9-14FB-6987-61377E7C8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8C78B012-C655-DA45-A32E-44E4AF32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4DF827-1B35-8955-7CE6-7E311386C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1843</Words>
  <Application>Microsoft Office PowerPoint</Application>
  <PresentationFormat>화면 슬라이드 쇼(4:3)</PresentationFormat>
  <Paragraphs>572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주 성수</cp:lastModifiedBy>
  <cp:revision>256</cp:revision>
  <dcterms:created xsi:type="dcterms:W3CDTF">2014-04-16T00:55:54Z</dcterms:created>
  <dcterms:modified xsi:type="dcterms:W3CDTF">2022-06-17T06:56:07Z</dcterms:modified>
</cp:coreProperties>
</file>